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3FCFD9-F34F-46B6-8F47-2F7476662ECF}" v="1" dt="2024-02-04T10:18:44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90786B-89A4-CBCE-A351-0074E76AB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04FBDA3-8039-2C23-EADF-22E548E6A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01009C-D4D7-ADF0-8EEF-7F077706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FAE019-3D61-C59C-637F-5BD2109E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C8ED67-EC74-BC1F-C5F2-AC1D31C2A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232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F2DDBC-639D-C1C7-5A67-758F386A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E10F3E-D907-2F85-35E2-271FEE99A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FE33E8-B7B6-F842-A71D-7D9EB644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830E65-A105-452C-C6E8-B8D40E7A5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DAFE1E-D2EF-62BB-3F85-E0773D8F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3784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B80F3DB-DCD1-CE04-B9ED-7878C0CD3A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83C9E97-A0B5-32EE-0A1B-E5740CDCB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ADCFF7-51E0-47F6-DB80-9C7B538B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FF9936-CC85-8F17-782C-FB7633E7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8CE73B-C50C-C124-1E15-EED620CF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242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53DF3F-7E25-5FDD-3748-1464571D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F9EBF2-FB4A-0E51-557E-5BCF1C990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592D54-0AC7-D990-88DB-799ACE2C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6C15AD-B529-68A0-758D-6AD6657A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BF6995-2D2F-9078-BA14-525545A7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522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292289-F8FD-4EC2-F2A1-D3A5EB17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0E9F31-1484-DED1-16E2-F343A4CE0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B394C3-9C68-0D94-B58A-06CF931BD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8B6B76-15A3-9BF7-730A-92D2E9848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C11C62-BA83-3048-AEB6-9BC1F684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0823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BC1A3B-C1B9-7ED8-F110-8D76DCE6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CE47B7-2CF5-FBA8-2E36-02EE07EC5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BE85B1-C006-80E9-234D-63841DFE5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55525F5-651F-7A89-B15A-7776992B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202052-7D5D-33D2-510D-C82FCE71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EC9B0-0AD3-B982-B8A0-2570E01F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6063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C964D9-1649-3221-2514-771840D1C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E56A76-1D6A-8054-BD5A-198387B32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0D7B4-A679-2C88-2163-2A3774B43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A02A08B-681A-35E1-D83E-225E8B701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7BFAC08-BF4A-558D-2B7B-7671D45C0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92C7C4D-F26E-B938-347D-C7A60038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A8586A9-7BC2-771F-B185-DC3B61A1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7017F7C-01DD-D2A2-D0A8-83B22D68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1645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D0FDB8-384C-F628-F6FB-9211C163C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333923-E06B-E5A7-683F-8F4F2A19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A1B47F0-9617-392D-1CB5-2C4A3536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988CE8C-2F7D-96E9-16AB-C724766EE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3653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F888C03-D5FB-52F1-3E78-BE0E099E0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60C497A-3F40-7371-0BF1-C1A26820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8F2DCF-25D9-DC6A-E9CD-306E5AF2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9325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DE0DB2-A214-9BB0-4248-B28F1EF09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E032D2-CEB8-9468-2474-AA04922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050F74C-70DD-C46E-74BE-1BE283C9C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5AB72C-0815-A373-7558-1D5E8E172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935C65-980B-9CF9-5B99-CF821A98E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D809CB-903F-E7E0-ECD5-3DB5BB527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581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D56C4C-A258-DACF-ABF2-237298B28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26A8065-7661-9DFD-C032-F1E907DA47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6577384-96F6-DDDF-2A20-921B6F7A1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1B409F-1740-0550-91A8-9DB4AA98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575350-C6FB-EB86-5231-284778F77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79CECD-59AD-282F-4E81-EA462C66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4181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BBE8D85-4C68-7673-09FE-70A2ADE0F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E2D7C2F-5AEB-B5B6-21D9-E9B445BCD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9C4947-20D5-3BF0-0E68-AA543EB3B3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F75F-9CEC-405C-B946-9A2745B1B448}" type="datetimeFigureOut">
              <a:rPr lang="en-GB" smtClean="0"/>
              <a:pPr/>
              <a:t>09/02/2024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CA514C-9928-3E78-60EE-8BCCC7567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C57820-6227-4AF0-00CB-A1A0E67CB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4786-75B9-45D5-BF5B-92B5DAA792C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04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j/89364890398?pwd=aTVrRmxHQ1JUMStvaW1uQU1wMHNMdz09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group of crosses in the sunset&#10;&#10;Description automatically generated">
            <a:extLst>
              <a:ext uri="{FF2B5EF4-FFF2-40B4-BE49-F238E27FC236}">
                <a16:creationId xmlns:a16="http://schemas.microsoft.com/office/drawing/2014/main" xmlns="" id="{30AF2DEE-1BEC-B3D4-BB21-D5684D2640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37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DAA2AC0-93DD-D634-8372-1E738F867D55}"/>
              </a:ext>
            </a:extLst>
          </p:cNvPr>
          <p:cNvSpPr txBox="1"/>
          <p:nvPr/>
        </p:nvSpPr>
        <p:spPr>
          <a:xfrm>
            <a:off x="5055099" y="500515"/>
            <a:ext cx="7066978" cy="38019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2700" b="1" dirty="0">
                <a:solidFill>
                  <a:srgbClr val="C00000"/>
                </a:solidFill>
                <a:effectLst/>
                <a:latin typeface="Aptos" panose="020B0004020202020204" pitchFamily="34" charset="0"/>
              </a:rPr>
              <a:t>Churches Together in Graiseley &amp; Penn Fields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  <a:latin typeface="Aptos" panose="020B0004020202020204" pitchFamily="34" charset="0"/>
              </a:rPr>
              <a:t> </a:t>
            </a:r>
            <a:r>
              <a:rPr lang="en-US" sz="1500" b="1" i="1">
                <a:effectLst/>
                <a:latin typeface="Aptos" panose="020B0004020202020204" pitchFamily="34" charset="0"/>
              </a:rPr>
              <a:t>(</a:t>
            </a:r>
            <a:r>
              <a:rPr lang="en-US" sz="1500" b="1" i="1" smtClean="0">
                <a:latin typeface="Aptos" panose="020B0004020202020204" pitchFamily="34" charset="0"/>
              </a:rPr>
              <a:t>Beckminster </a:t>
            </a:r>
            <a:r>
              <a:rPr lang="en-US" sz="1500" b="1" i="1" dirty="0">
                <a:latin typeface="Aptos" panose="020B0004020202020204" pitchFamily="34" charset="0"/>
              </a:rPr>
              <a:t>Methodist Church &amp; </a:t>
            </a:r>
            <a:r>
              <a:rPr lang="en-US" sz="1500" b="1" i="1" dirty="0">
                <a:effectLst/>
                <a:latin typeface="Aptos" panose="020B0004020202020204" pitchFamily="34" charset="0"/>
              </a:rPr>
              <a:t>Jubilee Christian Centre 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500" b="1" i="1" dirty="0">
                <a:effectLst/>
                <a:latin typeface="Aptos" panose="020B0004020202020204" pitchFamily="34" charset="0"/>
              </a:rPr>
              <a:t>&amp; Lea Rd Community Church URC )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endParaRPr lang="en-US" sz="1900" b="1" dirty="0">
              <a:latin typeface="Aptos" panose="020B0004020202020204" pitchFamily="34" charset="0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latin typeface="Aptos" panose="020B0004020202020204" pitchFamily="34" charset="0"/>
              </a:rPr>
              <a:t>Location: Lea Rd Community Church URC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latin typeface="Aptos" panose="020B0004020202020204" pitchFamily="34" charset="0"/>
              </a:rPr>
              <a:t>53  Lea Rd, Wolverhampton. WV3 0RL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latin typeface="Aptos" panose="020B0004020202020204" pitchFamily="34" charset="0"/>
              </a:rPr>
              <a:t>On 20</a:t>
            </a:r>
            <a:r>
              <a:rPr lang="en-US" sz="1900" b="1" baseline="30000" dirty="0">
                <a:latin typeface="Aptos" panose="020B0004020202020204" pitchFamily="34" charset="0"/>
              </a:rPr>
              <a:t>th</a:t>
            </a:r>
            <a:r>
              <a:rPr lang="en-US" sz="1900" b="1" dirty="0">
                <a:latin typeface="Aptos" panose="020B0004020202020204" pitchFamily="34" charset="0"/>
              </a:rPr>
              <a:t> Feb 2024 @ 7pm 1hr Session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latin typeface="Aptos" panose="020B0004020202020204" pitchFamily="34" charset="0"/>
              </a:rPr>
              <a:t> 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  <a:latin typeface="Aptos" panose="020B0004020202020204" pitchFamily="34" charset="0"/>
              </a:rPr>
              <a:t>Location: </a:t>
            </a:r>
            <a:r>
              <a:rPr lang="en-US" sz="1900" b="1" dirty="0" err="1">
                <a:effectLst/>
                <a:latin typeface="Aptos" panose="020B0004020202020204" pitchFamily="34" charset="0"/>
              </a:rPr>
              <a:t>Beckminster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 Methodist Church 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  <a:latin typeface="Aptos" panose="020B0004020202020204" pitchFamily="34" charset="0"/>
              </a:rPr>
              <a:t>Birches Barn Road, Penn Fields, Wolverhampton WV3 7BQ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  <a:latin typeface="Aptos" panose="020B0004020202020204" pitchFamily="34" charset="0"/>
              </a:rPr>
              <a:t>Dates: 27</a:t>
            </a:r>
            <a:r>
              <a:rPr lang="en-US" sz="1900" b="1" baseline="30000" dirty="0">
                <a:effectLst/>
                <a:latin typeface="Aptos" panose="020B0004020202020204" pitchFamily="34" charset="0"/>
              </a:rPr>
              <a:t>th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 Feb &amp;  5</a:t>
            </a:r>
            <a:r>
              <a:rPr lang="en-US" sz="1900" b="1" baseline="30000" dirty="0">
                <a:effectLst/>
                <a:latin typeface="Aptos" panose="020B0004020202020204" pitchFamily="34" charset="0"/>
              </a:rPr>
              <a:t>th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 Mar &amp; 12</a:t>
            </a:r>
            <a:r>
              <a:rPr lang="en-US" sz="1900" b="1" baseline="30000" dirty="0">
                <a:effectLst/>
                <a:latin typeface="Aptos" panose="020B0004020202020204" pitchFamily="34" charset="0"/>
              </a:rPr>
              <a:t>th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 Mar &amp; 19</a:t>
            </a:r>
            <a:r>
              <a:rPr lang="en-US" sz="1900" b="1" baseline="30000" dirty="0">
                <a:effectLst/>
                <a:latin typeface="Aptos" panose="020B0004020202020204" pitchFamily="34" charset="0"/>
              </a:rPr>
              <a:t>th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 March @ 7pm 1 </a:t>
            </a:r>
            <a:r>
              <a:rPr lang="en-US" sz="1900" b="1" dirty="0" err="1">
                <a:effectLst/>
                <a:latin typeface="Aptos" panose="020B0004020202020204" pitchFamily="34" charset="0"/>
              </a:rPr>
              <a:t>hr</a:t>
            </a:r>
            <a:r>
              <a:rPr lang="en-US" sz="1900" b="1" dirty="0">
                <a:effectLst/>
                <a:latin typeface="Aptos" panose="020B0004020202020204" pitchFamily="34" charset="0"/>
              </a:rPr>
              <a:t> sessions</a:t>
            </a:r>
          </a:p>
          <a:p>
            <a:pPr algn="r">
              <a:lnSpc>
                <a:spcPct val="90000"/>
              </a:lnSpc>
              <a:spcAft>
                <a:spcPts val="600"/>
              </a:spcAft>
            </a:pPr>
            <a:endParaRPr lang="en-US" sz="1500" b="1" dirty="0">
              <a:latin typeface="Aptos" panose="020B0004020202020204" pitchFamily="34" charset="0"/>
            </a:endParaRPr>
          </a:p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1500" b="1" dirty="0">
                <a:latin typeface="Aptos" panose="020B0004020202020204" pitchFamily="34" charset="0"/>
              </a:rPr>
              <a:t>In person,  face to face &amp; online available.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dirty="0">
                <a:effectLst/>
                <a:latin typeface="Aptos" panose="020B0004020202020204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038AA3E-0CCD-6F1E-FE38-E703D7A2B032}"/>
              </a:ext>
            </a:extLst>
          </p:cNvPr>
          <p:cNvSpPr txBox="1"/>
          <p:nvPr/>
        </p:nvSpPr>
        <p:spPr>
          <a:xfrm>
            <a:off x="8154919" y="4186989"/>
            <a:ext cx="3786633" cy="1761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200" b="1" dirty="0">
                <a:solidFill>
                  <a:srgbClr val="FF0000"/>
                </a:solidFill>
                <a:latin typeface="Aptos" panose="020B0004020202020204" pitchFamily="34" charset="0"/>
              </a:rPr>
              <a:t>Zoom Link: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200">
                <a:effectLst/>
                <a:latin typeface="Aptos" panose="020B0004020202020204" pitchFamily="34" charset="0"/>
              </a:rPr>
              <a:t> </a:t>
            </a:r>
            <a:r>
              <a:rPr lang="nl-NL" sz="1200" dirty="0">
                <a:latin typeface="Aptos" panose="020B0004020202020204" pitchFamily="34" charset="0"/>
              </a:rPr>
              <a:t>Join Zoom Meeting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nl-NL" sz="1200" dirty="0">
                <a:latin typeface="Aptos" panose="020B0004020202020204" pitchFamily="34" charset="0"/>
                <a:hlinkClick r:id="rId3"/>
              </a:rPr>
              <a:t>https://us02web.zoom.us/j/89364890398?pwd=aTVrRmxHQ1JUMStvaW1uQU1wMHNMdz09</a:t>
            </a:r>
            <a:endParaRPr lang="nl-NL" sz="1200" dirty="0">
              <a:latin typeface="Aptos" panose="020B0004020202020204" pitchFamily="34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nl-NL" sz="1200" dirty="0">
                <a:latin typeface="Aptos" panose="020B0004020202020204" pitchFamily="34" charset="0"/>
              </a:rPr>
              <a:t>Meeting ID: 893 6489 0398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nl-NL" sz="1200" dirty="0">
                <a:latin typeface="Aptos" panose="020B0004020202020204" pitchFamily="34" charset="0"/>
              </a:rPr>
              <a:t>Passcode: 765650</a:t>
            </a:r>
            <a:endParaRPr lang="en-US" sz="1200" dirty="0">
              <a:effectLst/>
              <a:latin typeface="Aptos" panose="020B00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C0971B5-9ED7-197A-9C25-911481B43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60853" y="5948413"/>
            <a:ext cx="3522393" cy="809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3E097CB-CFB7-4E9D-81F5-693711557F52}"/>
              </a:ext>
            </a:extLst>
          </p:cNvPr>
          <p:cNvSpPr txBox="1"/>
          <p:nvPr/>
        </p:nvSpPr>
        <p:spPr>
          <a:xfrm>
            <a:off x="-196382" y="329892"/>
            <a:ext cx="590028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400" dirty="0">
                <a:solidFill>
                  <a:schemeClr val="bg1"/>
                </a:solidFill>
                <a:latin typeface="Albertus Extra Bold" panose="020E0802040304020204" pitchFamily="34" charset="0"/>
              </a:rPr>
              <a:t>ALL WELCOME</a:t>
            </a:r>
          </a:p>
          <a:p>
            <a:pPr algn="r"/>
            <a:r>
              <a:rPr lang="en-GB" sz="2800" dirty="0">
                <a:solidFill>
                  <a:schemeClr val="bg1"/>
                </a:solidFill>
                <a:latin typeface="Albertus Extra Bold" panose="020E0802040304020204" pitchFamily="34" charset="0"/>
              </a:rPr>
              <a:t>Act on Poverty</a:t>
            </a:r>
          </a:p>
          <a:p>
            <a:pPr algn="r"/>
            <a:r>
              <a:rPr lang="en-GB" sz="2800" dirty="0">
                <a:solidFill>
                  <a:schemeClr val="bg1"/>
                </a:solidFill>
                <a:latin typeface="Albertus Extra Bold" panose="020E0802040304020204" pitchFamily="34" charset="0"/>
              </a:rPr>
              <a:t>A 5-week journey through Lent </a:t>
            </a:r>
          </a:p>
          <a:p>
            <a:endParaRPr lang="en-GB" sz="2800" dirty="0">
              <a:solidFill>
                <a:schemeClr val="bg1"/>
              </a:solidFill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3629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Welcome  Join us: Wednesday @ 7:30pm 21st Feb @ Lea RD 28th Feb @ Lea Rd 6th Mar @ Lea Rd 13th Mar @ Beckminister 20th Mar @ Beckminister</dc:title>
  <dc:creator>Maxine.Douglas</dc:creator>
  <cp:lastModifiedBy>Beckminster</cp:lastModifiedBy>
  <cp:revision>7</cp:revision>
  <dcterms:created xsi:type="dcterms:W3CDTF">2024-01-28T11:12:46Z</dcterms:created>
  <dcterms:modified xsi:type="dcterms:W3CDTF">2024-02-09T09:54:29Z</dcterms:modified>
</cp:coreProperties>
</file>